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9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2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1D192-368A-4078-B326-37EF53C1C62B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5B112-8922-4835-B913-375FDF9B00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731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549CA-01B5-4E44-BB5C-DC39F61D021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75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93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28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89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67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56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662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980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82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84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6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E20137-D168-4D9C-AAAE-495E53278E88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CAF953-83DC-42CB-A863-934CDF79C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71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6E13CE9-CD9D-4BF0-ABCD-9A202AD3F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3344E-67BC-D44E-80E2-C531804AC260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34D1EC-E98B-4F2B-96F6-CCC827C5F647}"/>
              </a:ext>
            </a:extLst>
          </p:cNvPr>
          <p:cNvSpPr txBox="1"/>
          <p:nvPr/>
        </p:nvSpPr>
        <p:spPr>
          <a:xfrm>
            <a:off x="886190" y="1792653"/>
            <a:ext cx="7616046" cy="2285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3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Support strategies for children in public assistance households in Japan: an explanatory sequential mixed methods study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F1F6832-A7AB-44D4-842F-ABEC72968173}"/>
              </a:ext>
            </a:extLst>
          </p:cNvPr>
          <p:cNvSpPr txBox="1"/>
          <p:nvPr/>
        </p:nvSpPr>
        <p:spPr>
          <a:xfrm>
            <a:off x="512878" y="4764433"/>
            <a:ext cx="8002472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Shruti" panose="020B0502040204020203" pitchFamily="34" charset="0"/>
              </a:rPr>
              <a:t>Keiko Ueno</a:t>
            </a:r>
            <a:r>
              <a:rPr lang="en-US" altLang="ja-JP" sz="2200" kern="100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Shruti" panose="020B0502040204020203" pitchFamily="34" charset="0"/>
              </a:rPr>
              <a:t>1,2</a:t>
            </a:r>
            <a:r>
              <a:rPr lang="en-US" altLang="ja-JP" sz="2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Shruti" panose="020B0502040204020203" pitchFamily="34" charset="0"/>
              </a:rPr>
              <a:t>, Daisuke Nishioka</a:t>
            </a:r>
            <a:r>
              <a:rPr lang="en-US" altLang="ja-JP" sz="2200" kern="100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Shruti" panose="020B0502040204020203" pitchFamily="34" charset="0"/>
              </a:rPr>
              <a:t>2</a:t>
            </a:r>
            <a:r>
              <a:rPr lang="en-US" altLang="ja-JP" sz="2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Shruti" panose="020B0502040204020203" pitchFamily="34" charset="0"/>
              </a:rPr>
              <a:t>, Shiho Kino</a:t>
            </a:r>
            <a:r>
              <a:rPr lang="en-US" altLang="ja-JP" sz="2200" kern="100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Shruti" panose="020B0502040204020203" pitchFamily="34" charset="0"/>
              </a:rPr>
              <a:t>3</a:t>
            </a:r>
            <a:r>
              <a:rPr lang="en-US" altLang="ja-JP" sz="2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Shruti" panose="020B0502040204020203" pitchFamily="34" charset="0"/>
              </a:rPr>
              <a:t>, </a:t>
            </a:r>
          </a:p>
          <a:p>
            <a:pPr algn="ctr"/>
            <a:r>
              <a:rPr lang="en-US" altLang="ja-JP" sz="2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Shruti" panose="020B0502040204020203" pitchFamily="34" charset="0"/>
              </a:rPr>
              <a:t>Naoki Kondo</a:t>
            </a:r>
            <a:r>
              <a:rPr lang="en-US" altLang="ja-JP" sz="2200" kern="100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Shruti" panose="020B0502040204020203" pitchFamily="34" charset="0"/>
              </a:rPr>
              <a:t>2</a:t>
            </a:r>
          </a:p>
          <a:p>
            <a:pPr algn="ctr"/>
            <a:endParaRPr lang="en-US" altLang="ja-JP" sz="2200" kern="100" baseline="30000" dirty="0">
              <a:latin typeface="メイリオ" panose="020B0604030504040204" pitchFamily="50" charset="-128"/>
              <a:ea typeface="メイリオ" panose="020B0604030504040204" pitchFamily="50" charset="-128"/>
              <a:cs typeface="Shruti" panose="020B0502040204020203" pitchFamily="34" charset="0"/>
            </a:endParaRPr>
          </a:p>
          <a:p>
            <a:pPr algn="ctr"/>
            <a:r>
              <a:rPr lang="en-US" altLang="ja-JP" sz="2200" kern="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1 Kanazawa University, 2 Kyoto University</a:t>
            </a:r>
            <a:r>
              <a:rPr lang="en-US" altLang="ja-JP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</a:p>
          <a:p>
            <a:pPr algn="ctr"/>
            <a:r>
              <a:rPr lang="en-US" altLang="ja-JP" sz="2200" kern="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3 Institute of Science Tokyo</a:t>
            </a:r>
            <a:r>
              <a:rPr lang="en-US" altLang="ja-JP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lang="en-US" altLang="ja-JP" sz="2200" kern="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Japan</a:t>
            </a:r>
            <a:endParaRPr lang="ja-JP" altLang="ja-JP" sz="2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3F84A8C-E93F-C217-567D-AC2F2EC9C76D}"/>
              </a:ext>
            </a:extLst>
          </p:cNvPr>
          <p:cNvSpPr txBox="1"/>
          <p:nvPr/>
        </p:nvSpPr>
        <p:spPr>
          <a:xfrm>
            <a:off x="213505" y="296946"/>
            <a:ext cx="4722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783">
              <a:defRPr/>
            </a:pPr>
            <a:r>
              <a:rPr lang="en-US" altLang="zh-CN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MMIRA Asia Regional Conference Tokyo 2025</a:t>
            </a:r>
          </a:p>
          <a:p>
            <a:pPr lvl="0">
              <a:defRPr/>
            </a:pPr>
            <a:r>
              <a:rPr lang="en-US" altLang="zh-CN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15:45-16:45 Saturday, November 8, 2025</a:t>
            </a:r>
          </a:p>
          <a:p>
            <a:pPr defTabSz="685783">
              <a:defRPr/>
            </a:pPr>
            <a:r>
              <a:rPr lang="en-US" altLang="zh-CN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Oral 2 Gender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session, O-4</a:t>
            </a:r>
            <a:endParaRPr lang="en-US" altLang="zh-CN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3D0B09C-9852-47F3-2005-D3E80ED83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5266058"/>
            <a:ext cx="1754005" cy="145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41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72"/>
    </mc:Choice>
    <mc:Fallback xmlns="">
      <p:transition spd="slow" advTm="16872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恵子 上野</dc:creator>
  <cp:lastModifiedBy>恵子 上野</cp:lastModifiedBy>
  <cp:revision>1</cp:revision>
  <dcterms:created xsi:type="dcterms:W3CDTF">2025-11-12T21:14:41Z</dcterms:created>
  <dcterms:modified xsi:type="dcterms:W3CDTF">2025-11-12T21:15:50Z</dcterms:modified>
</cp:coreProperties>
</file>